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ype="http://schemas.openxmlformats.org/officeDocument/2006/relationships/presProps" Target="presProps.xml"/>  <Relationship Id="rId23" Type="http://schemas.openxmlformats.org/officeDocument/2006/relationships/viewProps" Target="viewProps.xml"/>  <Relationship Id="rId24" Type="http://schemas.openxmlformats.org/officeDocument/2006/relationships/theme" Target="theme/theme1.xml"/>  <Relationship Id="rId25" Type="http://schemas.openxmlformats.org/officeDocument/2006/relationships/tableStyles" Target="tableStyles.xml"/>  <Relationship Id="rId2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m7TdXFMGyen7m3AlBM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64GQ7JkCZNzS72D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8ozr3XxnEqP8gkX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DJ6NDFrUDsYf59p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oTVr4JMsLmu7MMzh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p3Xq5IFgglAYcAi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v0jaLS1Kt5jQMPk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wJwlhhY8ZebuE31j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wPrGqRZCKlKrJwI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whHHLfJJRHh8Fpx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KyD5xpSlJk9R6aqWi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Fmb9UyW4UTlbxEpYI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m8V9K8EeeRtHowxjUr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m7aMiTan4mSYDz1ko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FsW2Jd_ODhq4KExqu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m7tyFQsyEqOF7Qifwl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G2Wr5HRnSKAhCTs0Y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G6QBAi9Wr1RBRDeQk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G84J9Vnx-NnAUqohR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sJyEc0pLnoJF-becg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2022-01-01T14:22:40.159Z</dcterms:created>
  <dcterms:modified xsi:type="dcterms:W3CDTF">2022-01-01T14:22:40.159Z</dcterms:modified>
</cp:coreProperties>
</file>